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6114" autoAdjust="0"/>
  </p:normalViewPr>
  <p:slideViewPr>
    <p:cSldViewPr snapToGrid="0">
      <p:cViewPr varScale="1">
        <p:scale>
          <a:sx n="82" d="100"/>
          <a:sy n="82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183</Words>
  <Application>Microsoft Office PowerPoint</Application>
  <PresentationFormat>Widescreen</PresentationFormat>
  <Paragraphs>46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Office Theme</vt:lpstr>
      <vt:lpstr>3_Office Theme</vt:lpstr>
      <vt:lpstr>PowerPoint Presentation</vt:lpstr>
      <vt:lpstr>RIS: Uploading</vt:lpstr>
      <vt:lpstr>RIS: Uploading</vt:lpstr>
      <vt:lpstr>RIS: Uploading  </vt:lpstr>
      <vt:lpstr>RIS: Uploading</vt:lpstr>
      <vt:lpstr>RIS: Uploading</vt:lpstr>
      <vt:lpstr>RIS: Uploading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Kimberly R</dc:creator>
  <cp:lastModifiedBy>Saunders, Kimberly R</cp:lastModifiedBy>
  <cp:revision>7</cp:revision>
  <dcterms:created xsi:type="dcterms:W3CDTF">2021-11-03T14:48:17Z</dcterms:created>
  <dcterms:modified xsi:type="dcterms:W3CDTF">2021-11-03T18:59:31Z</dcterms:modified>
</cp:coreProperties>
</file>